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67" r:id="rId5"/>
    <p:sldId id="268" r:id="rId6"/>
    <p:sldId id="258" r:id="rId7"/>
    <p:sldId id="270" r:id="rId8"/>
    <p:sldId id="271" r:id="rId9"/>
    <p:sldId id="272" r:id="rId10"/>
    <p:sldId id="259" r:id="rId11"/>
    <p:sldId id="260" r:id="rId12"/>
    <p:sldId id="279" r:id="rId13"/>
    <p:sldId id="280" r:id="rId14"/>
    <p:sldId id="281" r:id="rId15"/>
    <p:sldId id="282" r:id="rId16"/>
    <p:sldId id="273" r:id="rId17"/>
    <p:sldId id="274" r:id="rId18"/>
    <p:sldId id="275" r:id="rId19"/>
    <p:sldId id="276" r:id="rId20"/>
    <p:sldId id="277" r:id="rId21"/>
    <p:sldId id="278" r:id="rId22"/>
    <p:sldId id="261" r:id="rId23"/>
    <p:sldId id="263" r:id="rId24"/>
    <p:sldId id="283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>
                <a:solidFill>
                  <a:srgbClr val="C80000"/>
                </a:solidFill>
              </a:defRPr>
            </a:pPr>
            <a:r>
              <a:rPr dirty="0" err="1"/>
              <a:t>Trackeo</a:t>
            </a:r>
            <a:r>
              <a:rPr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400">
                <a:solidFill>
                  <a:srgbClr val="003399"/>
                </a:solidFill>
              </a:defRPr>
            </a:pPr>
            <a:r>
              <a:rPr dirty="0"/>
              <a:t>Verified Results. Real Opportunities. Connected Athletes.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Juan Barrera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C80000"/>
                </a:solidFill>
              </a:defRPr>
            </a:pPr>
            <a:r>
              <a:t>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Primary: </a:t>
            </a:r>
            <a:r>
              <a:rPr lang="en-US" dirty="0"/>
              <a:t>Athletes, Coaches, Clubs</a:t>
            </a:r>
            <a:endParaRPr dirty="0"/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Secondary: </a:t>
            </a:r>
            <a:r>
              <a:rPr lang="en-US" dirty="0"/>
              <a:t>Investors &amp; Recruiters 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dirty="0"/>
              <a:t>Need: Verified performance data &amp; streamlined networking</a:t>
            </a:r>
            <a:r>
              <a:rPr lang="en-US" dirty="0"/>
              <a:t> &amp; working along national sports federations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>
                <a:solidFill>
                  <a:srgbClr val="003399"/>
                </a:solidFill>
              </a:defRPr>
            </a:pPr>
            <a:r>
              <a:rPr dirty="0"/>
              <a:t>Validation &amp; Insights</a:t>
            </a:r>
            <a:r>
              <a:rPr lang="en-US" dirty="0"/>
              <a:t> (Before explaining </a:t>
            </a:r>
            <a:r>
              <a:rPr lang="en-US" dirty="0" err="1"/>
              <a:t>Trackeo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6" name="Picture 5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AAFE0B47-56A5-BC0C-1317-ED041211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638"/>
            <a:ext cx="9026423" cy="5165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different types of apps&#10;&#10;Description automatically generated">
            <a:extLst>
              <a:ext uri="{FF2B5EF4-FFF2-40B4-BE49-F238E27FC236}">
                <a16:creationId xmlns:a16="http://schemas.microsoft.com/office/drawing/2014/main" id="{88E2E375-FF22-14C7-D1C4-D4573A06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27" y="309225"/>
            <a:ext cx="7973132" cy="6548775"/>
          </a:xfrm>
        </p:spPr>
      </p:pic>
    </p:spTree>
    <p:extLst>
      <p:ext uri="{BB962C8B-B14F-4D97-AF65-F5344CB8AC3E}">
        <p14:creationId xmlns:p14="http://schemas.microsoft.com/office/powerpoint/2010/main" val="287201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text on it&#10;&#10;Description automatically generated">
            <a:extLst>
              <a:ext uri="{FF2B5EF4-FFF2-40B4-BE49-F238E27FC236}">
                <a16:creationId xmlns:a16="http://schemas.microsoft.com/office/drawing/2014/main" id="{612999FB-EE5B-02BA-4E21-F453E9A02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385" y="226688"/>
            <a:ext cx="6071230" cy="6404623"/>
          </a:xfrm>
        </p:spPr>
      </p:pic>
    </p:spTree>
    <p:extLst>
      <p:ext uri="{BB962C8B-B14F-4D97-AF65-F5344CB8AC3E}">
        <p14:creationId xmlns:p14="http://schemas.microsoft.com/office/powerpoint/2010/main" val="91234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number of bars&#10;&#10;Description automatically generated">
            <a:extLst>
              <a:ext uri="{FF2B5EF4-FFF2-40B4-BE49-F238E27FC236}">
                <a16:creationId xmlns:a16="http://schemas.microsoft.com/office/drawing/2014/main" id="{4EC2E746-75E9-7E60-DACF-5D61485D6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57" y="919811"/>
            <a:ext cx="8506513" cy="5183180"/>
          </a:xfrm>
        </p:spPr>
      </p:pic>
    </p:spTree>
    <p:extLst>
      <p:ext uri="{BB962C8B-B14F-4D97-AF65-F5344CB8AC3E}">
        <p14:creationId xmlns:p14="http://schemas.microsoft.com/office/powerpoint/2010/main" val="230542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72E1D9FF-9B4D-EBA6-97A7-C0ADACAE8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53" y="567880"/>
            <a:ext cx="7750670" cy="6010311"/>
          </a:xfrm>
        </p:spPr>
      </p:pic>
    </p:spTree>
    <p:extLst>
      <p:ext uri="{BB962C8B-B14F-4D97-AF65-F5344CB8AC3E}">
        <p14:creationId xmlns:p14="http://schemas.microsoft.com/office/powerpoint/2010/main" val="116381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A9B3-DF5C-1B0E-3A21-33EE2135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 &amp; Insights (After explaining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Trackeo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Content Placeholder 4" descr="A close-up of a list&#10;&#10;Description automatically generated">
            <a:extLst>
              <a:ext uri="{FF2B5EF4-FFF2-40B4-BE49-F238E27FC236}">
                <a16:creationId xmlns:a16="http://schemas.microsoft.com/office/drawing/2014/main" id="{AB3DFBE1-25CC-9BE4-D868-1DF94465B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731831"/>
            <a:ext cx="9109912" cy="4551523"/>
          </a:xfrm>
        </p:spPr>
      </p:pic>
    </p:spTree>
    <p:extLst>
      <p:ext uri="{BB962C8B-B14F-4D97-AF65-F5344CB8AC3E}">
        <p14:creationId xmlns:p14="http://schemas.microsoft.com/office/powerpoint/2010/main" val="336491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1BAAC0A8-BEA0-A96F-0F7F-DBFBD604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25" y="1015068"/>
            <a:ext cx="7950222" cy="5094317"/>
          </a:xfrm>
        </p:spPr>
      </p:pic>
    </p:spTree>
    <p:extLst>
      <p:ext uri="{BB962C8B-B14F-4D97-AF65-F5344CB8AC3E}">
        <p14:creationId xmlns:p14="http://schemas.microsoft.com/office/powerpoint/2010/main" val="242571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0DB64DB-D4D6-3895-C9A3-377AADFF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097" y="1124125"/>
            <a:ext cx="8081141" cy="5178207"/>
          </a:xfrm>
        </p:spPr>
      </p:pic>
    </p:spTree>
    <p:extLst>
      <p:ext uri="{BB962C8B-B14F-4D97-AF65-F5344CB8AC3E}">
        <p14:creationId xmlns:p14="http://schemas.microsoft.com/office/powerpoint/2010/main" val="32094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a blue and orange circle&#10;&#10;Description automatically generated">
            <a:extLst>
              <a:ext uri="{FF2B5EF4-FFF2-40B4-BE49-F238E27FC236}">
                <a16:creationId xmlns:a16="http://schemas.microsoft.com/office/drawing/2014/main" id="{0AF26575-5DB6-161F-2DFD-798AFA0E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57" y="554671"/>
            <a:ext cx="7055886" cy="5748658"/>
          </a:xfrm>
        </p:spPr>
      </p:pic>
    </p:spTree>
    <p:extLst>
      <p:ext uri="{BB962C8B-B14F-4D97-AF65-F5344CB8AC3E}">
        <p14:creationId xmlns:p14="http://schemas.microsoft.com/office/powerpoint/2010/main" val="220827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F655-829B-8B49-E916-44319A37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5" name="Content Placeholder 4" descr="A group of people on a track&#10;&#10;Description automatically generated">
            <a:extLst>
              <a:ext uri="{FF2B5EF4-FFF2-40B4-BE49-F238E27FC236}">
                <a16:creationId xmlns:a16="http://schemas.microsoft.com/office/drawing/2014/main" id="{235BB6AE-D5BD-BAD3-2E1C-D875ED47F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1065270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71BEAA7F-2117-04FA-FBC8-9E73813F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23" y="931178"/>
            <a:ext cx="8709554" cy="5580879"/>
          </a:xfrm>
        </p:spPr>
      </p:pic>
    </p:spTree>
    <p:extLst>
      <p:ext uri="{BB962C8B-B14F-4D97-AF65-F5344CB8AC3E}">
        <p14:creationId xmlns:p14="http://schemas.microsoft.com/office/powerpoint/2010/main" val="4241870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EBC6-FEBA-DB9A-5611-F671C264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Miro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657DFA-B91A-A03E-0270-D0F9A5DCE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49" r="5647"/>
          <a:stretch/>
        </p:blipFill>
        <p:spPr>
          <a:xfrm>
            <a:off x="0" y="1660101"/>
            <a:ext cx="9144000" cy="5197899"/>
          </a:xfrm>
        </p:spPr>
      </p:pic>
    </p:spTree>
    <p:extLst>
      <p:ext uri="{BB962C8B-B14F-4D97-AF65-F5344CB8AC3E}">
        <p14:creationId xmlns:p14="http://schemas.microsoft.com/office/powerpoint/2010/main" val="202931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C80000"/>
                </a:solidFill>
              </a:defRPr>
            </a:pPr>
            <a:r>
              <a:rPr dirty="0">
                <a:solidFill>
                  <a:schemeClr val="tx2">
                    <a:lumMod val="75000"/>
                  </a:schemeClr>
                </a:solidFill>
              </a:rPr>
              <a:t>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23232"/>
                </a:solidFill>
              </a:defRPr>
            </a:pPr>
            <a:r>
              <a:t>South America is a fast-growing athletic region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r>
              <a:t>High demand for transparent results in digital sports</a:t>
            </a:r>
          </a:p>
          <a:p>
            <a:pPr>
              <a:defRPr sz="2000">
                <a:solidFill>
                  <a:srgbClr val="323232"/>
                </a:solidFill>
              </a:defRPr>
            </a:pPr>
            <a:r>
              <a:t>No major competitor combining verified data + networking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C80000"/>
                </a:solidFill>
              </a:defRPr>
            </a:pPr>
            <a:r>
              <a:rPr dirty="0">
                <a:solidFill>
                  <a:schemeClr val="tx2">
                    <a:lumMod val="75000"/>
                  </a:schemeClr>
                </a:solidFill>
              </a:rPr>
              <a:t>Why </a:t>
            </a:r>
            <a:r>
              <a:rPr dirty="0" err="1">
                <a:solidFill>
                  <a:schemeClr val="tx2">
                    <a:lumMod val="75000"/>
                  </a:schemeClr>
                </a:solidFill>
              </a:rPr>
              <a:t>Trackeo</a:t>
            </a:r>
            <a:r>
              <a:rPr dirty="0">
                <a:solidFill>
                  <a:schemeClr val="tx2">
                    <a:lumMod val="75000"/>
                  </a:schemeClr>
                </a:solidFill>
              </a:rPr>
              <a:t> Deserves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South American athletes currently lack a </a:t>
            </a:r>
            <a:r>
              <a:rPr lang="en-US" sz="1400" b="1" dirty="0"/>
              <a:t>centralized, verified platform</a:t>
            </a:r>
            <a:r>
              <a:rPr lang="en-US" sz="1400" dirty="0"/>
              <a:t> for tracking results and showcasing themselves to recruiters. This limits their opportunities to secure scholarships or professional contracts abroad.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Trackeo</a:t>
            </a:r>
            <a:r>
              <a:rPr lang="en-US" sz="1400" dirty="0"/>
              <a:t> is the </a:t>
            </a:r>
            <a:r>
              <a:rPr lang="en-US" sz="1400" b="1" dirty="0"/>
              <a:t>first platform</a:t>
            </a:r>
            <a:r>
              <a:rPr lang="en-US" sz="1400" dirty="0"/>
              <a:t> designed specifically to combine: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Verified Results Database</a:t>
            </a:r>
            <a:r>
              <a:rPr lang="en-US" sz="1400" dirty="0"/>
              <a:t> (like TFRRS but focused on South America)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Recruiting Tools</a:t>
            </a:r>
            <a:r>
              <a:rPr lang="en-US" sz="1400" dirty="0"/>
              <a:t> (coaches can message athletes directly)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Networking Features</a:t>
            </a:r>
            <a:r>
              <a:rPr lang="en-US" sz="1400" dirty="0"/>
              <a:t> (athletes can connect, follow, and share progress)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This combination not only solves the visibility issue but also creates a professional ecosystem for athletes, coaches, and recruiters.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Funding will allow us to:</a:t>
            </a:r>
          </a:p>
          <a:p>
            <a:r>
              <a:rPr lang="en-US" sz="1400" dirty="0"/>
              <a:t>Scale the platform to handle all South American results</a:t>
            </a:r>
          </a:p>
          <a:p>
            <a:r>
              <a:rPr lang="en-US" sz="1400" dirty="0"/>
              <a:t>Build a mobile version to reach more athletes</a:t>
            </a:r>
          </a:p>
          <a:p>
            <a:r>
              <a:rPr lang="en-US" sz="1400" dirty="0"/>
              <a:t>Market the app to universities and professional teams worldwide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4888-07FB-24F1-D6DD-FE0DE00E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Insights &amp;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9F85-6104-EC5F-5CF4-5A7155A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/>
              <a:t>Pre-Survey Insight:</a:t>
            </a:r>
          </a:p>
          <a:p>
            <a:pPr marL="0" indent="0">
              <a:buNone/>
            </a:pP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85% athletes used manual tracking (spreadsheets or Somewhere they manually added results)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75% felt they were invisible to recruiters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Post-Survey Insight:</a:t>
            </a:r>
            <a:endParaRPr lang="en-US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/>
              <a:t>Likelihood to use </a:t>
            </a:r>
            <a:r>
              <a:rPr lang="en-US" sz="1500" b="1" dirty="0" err="1"/>
              <a:t>Trackeo</a:t>
            </a:r>
            <a:r>
              <a:rPr lang="en-US" sz="1500" b="1" dirty="0"/>
              <a:t>:</a:t>
            </a:r>
            <a:r>
              <a:rPr lang="en-US" sz="1500" dirty="0"/>
              <a:t> 80%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/>
              <a:t>Most Exciting Feature:</a:t>
            </a:r>
            <a:r>
              <a:rPr lang="en-US" sz="1500" dirty="0"/>
              <a:t> Verified Results + Recruiting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/>
              <a:t>Belief in Impact:</a:t>
            </a:r>
            <a:r>
              <a:rPr lang="en-US" sz="1500" dirty="0"/>
              <a:t> 76% said it will change South American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/>
              <a:t>Word-of-Mouth Potential:</a:t>
            </a:r>
            <a:r>
              <a:rPr lang="en-US" sz="1500" dirty="0"/>
              <a:t> 80%+ would share with others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This shows clear market validation, athletes and coaches not only like the idea but want to use it and promote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0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screen showing a group of people&#10;&#10;Description automatically generated">
            <a:extLst>
              <a:ext uri="{FF2B5EF4-FFF2-40B4-BE49-F238E27FC236}">
                <a16:creationId xmlns:a16="http://schemas.microsoft.com/office/drawing/2014/main" id="{8A5D30FC-50E0-0BDB-8EEE-1EC265E1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39" r="3673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71" y="2479044"/>
            <a:ext cx="2866642" cy="1899912"/>
          </a:xfrm>
        </p:spPr>
        <p:txBody>
          <a:bodyPr>
            <a:normAutofit/>
          </a:bodyPr>
          <a:lstStyle/>
          <a:p>
            <a:pPr>
              <a:defRPr sz="3200">
                <a:solidFill>
                  <a:srgbClr val="003399"/>
                </a:solidFill>
              </a:defRPr>
            </a:pPr>
            <a:r>
              <a:rPr lang="en-US" sz="3600" dirty="0"/>
              <a:t>Thank You!</a:t>
            </a:r>
            <a:br>
              <a:rPr lang="en-US" sz="3600" dirty="0"/>
            </a:br>
            <a:endParaRPr lang="en-US"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2000">
                <a:solidFill>
                  <a:srgbClr val="323232"/>
                </a:solidFill>
              </a:defRPr>
            </a:pPr>
            <a:r>
              <a:rPr lang="en-US" sz="3200" dirty="0"/>
              <a:t>Fragmented and unreliable result tracking</a:t>
            </a:r>
          </a:p>
        </p:txBody>
      </p:sp>
      <p:pic>
        <p:nvPicPr>
          <p:cNvPr id="9" name="Content Placeholder 8" descr="A person looking at papers on a table&#10;&#10;Description automatically generated">
            <a:extLst>
              <a:ext uri="{FF2B5EF4-FFF2-40B4-BE49-F238E27FC236}">
                <a16:creationId xmlns:a16="http://schemas.microsoft.com/office/drawing/2014/main" id="{2960D22B-FA53-E0DA-3183-97FC7B9B2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6" y="1600200"/>
            <a:ext cx="3017308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BB62-04BA-9582-2B63-7EA24DAF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Limited access to recruiters and sponsors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4" descr="A person sitting on the floor with papers on the floor&#10;&#10;Description automatically generated">
            <a:extLst>
              <a:ext uri="{FF2B5EF4-FFF2-40B4-BE49-F238E27FC236}">
                <a16:creationId xmlns:a16="http://schemas.microsoft.com/office/drawing/2014/main" id="{5A532A14-D418-418B-D2EA-D170DEE9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067" y="1491143"/>
            <a:ext cx="30173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4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9994F-463D-71F5-C7E0-2F11EF4F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Lack of community and networking tools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group of people watching a running program&#10;&#10;Description automatically generated">
            <a:extLst>
              <a:ext uri="{FF2B5EF4-FFF2-40B4-BE49-F238E27FC236}">
                <a16:creationId xmlns:a16="http://schemas.microsoft.com/office/drawing/2014/main" id="{C162DADC-9E64-5AE5-13AC-F8E213D8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346" y="1600200"/>
            <a:ext cx="3017308" cy="4525963"/>
          </a:xfrm>
        </p:spPr>
      </p:pic>
    </p:spTree>
    <p:extLst>
      <p:ext uri="{BB962C8B-B14F-4D97-AF65-F5344CB8AC3E}">
        <p14:creationId xmlns:p14="http://schemas.microsoft.com/office/powerpoint/2010/main" val="312496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99"/>
                </a:solidFill>
              </a:defRPr>
            </a:pPr>
            <a:r>
              <a:t>The Solution</a:t>
            </a:r>
          </a:p>
        </p:txBody>
      </p:sp>
      <p:pic>
        <p:nvPicPr>
          <p:cNvPr id="5" name="Content Placeholder 4" descr="A group of people on a track&#10;&#10;Description automatically generated">
            <a:extLst>
              <a:ext uri="{FF2B5EF4-FFF2-40B4-BE49-F238E27FC236}">
                <a16:creationId xmlns:a16="http://schemas.microsoft.com/office/drawing/2014/main" id="{CA0136AF-7FAF-5DC4-5BF8-B25E9BC53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8B1-03F1-84C2-D0E1-B0DB38E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Verified athlete profiles &amp; performance history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sports website&#10;&#10;Description automatically generated">
            <a:extLst>
              <a:ext uri="{FF2B5EF4-FFF2-40B4-BE49-F238E27FC236}">
                <a16:creationId xmlns:a16="http://schemas.microsoft.com/office/drawing/2014/main" id="{3DFEB892-EE91-BBF8-335D-81F499ED8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82767"/>
            <a:ext cx="4297259" cy="2864840"/>
          </a:xfrm>
        </p:spPr>
      </p:pic>
      <p:pic>
        <p:nvPicPr>
          <p:cNvPr id="6" name="Picture 5" descr="A computer screen with a list of countries/regions&#10;&#10;Description automatically generated">
            <a:extLst>
              <a:ext uri="{FF2B5EF4-FFF2-40B4-BE49-F238E27FC236}">
                <a16:creationId xmlns:a16="http://schemas.microsoft.com/office/drawing/2014/main" id="{9EFBB1F8-2A61-1596-78A7-21095BB4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02" y="3682767"/>
            <a:ext cx="4862698" cy="31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3372E-7C35-0DAC-1D6E-49E4A565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474080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br>
              <a:rPr lang="en-US" sz="2300"/>
            </a:br>
            <a:r>
              <a:rPr lang="en-US" sz="2300"/>
              <a:t>Recruiting tools &amp; scholarship resources with advanced filters</a:t>
            </a:r>
            <a:br>
              <a:rPr lang="en-US" sz="2300"/>
            </a:br>
            <a:endParaRPr lang="en-US" sz="2300"/>
          </a:p>
        </p:txBody>
      </p:sp>
      <p:pic>
        <p:nvPicPr>
          <p:cNvPr id="9" name="Picture 8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8F6A4ED6-4956-CA3C-8A26-3AD3E11D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4" y="164592"/>
            <a:ext cx="2728318" cy="4087368"/>
          </a:xfrm>
          <a:prstGeom prst="rect">
            <a:avLst/>
          </a:prstGeom>
        </p:spPr>
      </p:pic>
      <p:pic>
        <p:nvPicPr>
          <p:cNvPr id="5" name="Content Placeholder 4" descr="A group of people holding medals and a computer&#10;&#10;Description automatically generated">
            <a:extLst>
              <a:ext uri="{FF2B5EF4-FFF2-40B4-BE49-F238E27FC236}">
                <a16:creationId xmlns:a16="http://schemas.microsoft.com/office/drawing/2014/main" id="{354CE65E-C399-D354-78D3-88E17947E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396" y="798957"/>
            <a:ext cx="2818638" cy="2818638"/>
          </a:xfrm>
          <a:prstGeom prst="rect">
            <a:avLst/>
          </a:prstGeom>
        </p:spPr>
      </p:pic>
      <p:pic>
        <p:nvPicPr>
          <p:cNvPr id="7" name="Picture 6" descr="A computer with a screen showing a search engine&#10;&#10;Description automatically generated with medium confidence">
            <a:extLst>
              <a:ext uri="{FF2B5EF4-FFF2-40B4-BE49-F238E27FC236}">
                <a16:creationId xmlns:a16="http://schemas.microsoft.com/office/drawing/2014/main" id="{941D877B-2595-C3BA-2B89-CF52D3E4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478" y="1267556"/>
            <a:ext cx="2818638" cy="1881440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563476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5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DCD4-7153-39E3-D36A-D4990F5D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Social features: follows, comments, shoutouts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A3F3268-9BD4-C324-F8C3-5D481F3A4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327" y="3429000"/>
            <a:ext cx="4983060" cy="3322040"/>
          </a:xfrm>
        </p:spPr>
      </p:pic>
      <p:pic>
        <p:nvPicPr>
          <p:cNvPr id="9" name="Picture 8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66CE6BEE-EF99-44E1-1107-E7588473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8" y="1417638"/>
            <a:ext cx="3645016" cy="54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7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370</Words>
  <Application>Microsoft Macintosh PowerPoint</Application>
  <PresentationFormat>On-screen Show (4:3)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Trackeo </vt:lpstr>
      <vt:lpstr>The Problem</vt:lpstr>
      <vt:lpstr>Fragmented and unreliable result tracking</vt:lpstr>
      <vt:lpstr> Limited access to recruiters and sponsors </vt:lpstr>
      <vt:lpstr> Lack of community and networking tools </vt:lpstr>
      <vt:lpstr>The Solution</vt:lpstr>
      <vt:lpstr> Verified athlete profiles &amp; performance history </vt:lpstr>
      <vt:lpstr> Recruiting tools &amp; scholarship resources with advanced filters </vt:lpstr>
      <vt:lpstr> Social features: follows, comments, shoutouts </vt:lpstr>
      <vt:lpstr>Target Audience</vt:lpstr>
      <vt:lpstr>Validation &amp; Insights (Before explaining Trackeo)</vt:lpstr>
      <vt:lpstr>PowerPoint Presentation</vt:lpstr>
      <vt:lpstr>PowerPoint Presentation</vt:lpstr>
      <vt:lpstr>PowerPoint Presentation</vt:lpstr>
      <vt:lpstr>PowerPoint Presentation</vt:lpstr>
      <vt:lpstr>Validation &amp; Insights (After explaining Trackeo)</vt:lpstr>
      <vt:lpstr>PowerPoint Presentation</vt:lpstr>
      <vt:lpstr>PowerPoint Presentation</vt:lpstr>
      <vt:lpstr>PowerPoint Presentation</vt:lpstr>
      <vt:lpstr>PowerPoint Presentation</vt:lpstr>
      <vt:lpstr>Miro</vt:lpstr>
      <vt:lpstr>Why Now?</vt:lpstr>
      <vt:lpstr>Why Trackeo Deserves Funding</vt:lpstr>
      <vt:lpstr>Insights &amp; Data Analysis</vt:lpstr>
      <vt:lpstr>Thank You!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Trackeo </dc:title>
  <dc:subject/>
  <dc:creator/>
  <cp:keywords/>
  <dc:description>generated using python-pptx</dc:description>
  <cp:lastModifiedBy>Barrera, Juan J</cp:lastModifiedBy>
  <cp:revision>3</cp:revision>
  <dcterms:created xsi:type="dcterms:W3CDTF">2013-01-27T09:14:16Z</dcterms:created>
  <dcterms:modified xsi:type="dcterms:W3CDTF">2025-09-24T18:25:14Z</dcterms:modified>
  <cp:category/>
</cp:coreProperties>
</file>